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8"/>
  </p:handoutMasterIdLst>
  <p:sldIdLst>
    <p:sldId id="256" r:id="rId2"/>
    <p:sldId id="257" r:id="rId3"/>
    <p:sldId id="258" r:id="rId4"/>
    <p:sldId id="260" r:id="rId5"/>
    <p:sldId id="259" r:id="rId6"/>
    <p:sldId id="261" r:id="rId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5A01B"/>
    <a:srgbClr val="32A1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5" d="100"/>
          <a:sy n="85" d="100"/>
        </p:scale>
        <p:origin x="1406" y="62"/>
      </p:cViewPr>
      <p:guideLst/>
    </p:cSldViewPr>
  </p:slideViewPr>
  <p:notesTextViewPr>
    <p:cViewPr>
      <p:scale>
        <a:sx n="1" d="1"/>
        <a:sy n="1" d="1"/>
      </p:scale>
      <p:origin x="0" y="0"/>
    </p:cViewPr>
  </p:notesTextViewPr>
  <p:notesViewPr>
    <p:cSldViewPr snapToGrid="0">
      <p:cViewPr varScale="1">
        <p:scale>
          <a:sx n="62" d="100"/>
          <a:sy n="62" d="100"/>
        </p:scale>
        <p:origin x="3226"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E01E6709-CB4D-4114-9EFA-1576BB88B45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a:extLst>
              <a:ext uri="{FF2B5EF4-FFF2-40B4-BE49-F238E27FC236}">
                <a16:creationId xmlns:a16="http://schemas.microsoft.com/office/drawing/2014/main" id="{CB8CFA88-178B-449D-8414-46817F1EFA6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21AE3F4-DA50-453E-BB0A-A8383FC8F807}" type="datetimeFigureOut">
              <a:rPr lang="es-CL" smtClean="0"/>
              <a:t>31-03-2025</a:t>
            </a:fld>
            <a:endParaRPr lang="es-CL"/>
          </a:p>
        </p:txBody>
      </p:sp>
      <p:sp>
        <p:nvSpPr>
          <p:cNvPr id="4" name="Marcador de pie de página 3">
            <a:extLst>
              <a:ext uri="{FF2B5EF4-FFF2-40B4-BE49-F238E27FC236}">
                <a16:creationId xmlns:a16="http://schemas.microsoft.com/office/drawing/2014/main" id="{3E6CC257-CCC5-4B06-AA64-A005406A042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5" name="Marcador de número de diapositiva 4">
            <a:extLst>
              <a:ext uri="{FF2B5EF4-FFF2-40B4-BE49-F238E27FC236}">
                <a16:creationId xmlns:a16="http://schemas.microsoft.com/office/drawing/2014/main" id="{2599F3A3-9FE9-448E-9223-0142F72EB5F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6DAC65-FFFC-4F2F-B43A-B63D3A9EF553}" type="slidenum">
              <a:rPr lang="es-CL" smtClean="0"/>
              <a:t>‹Nº›</a:t>
            </a:fld>
            <a:endParaRPr lang="es-CL"/>
          </a:p>
        </p:txBody>
      </p:sp>
    </p:spTree>
    <p:extLst>
      <p:ext uri="{BB962C8B-B14F-4D97-AF65-F5344CB8AC3E}">
        <p14:creationId xmlns:p14="http://schemas.microsoft.com/office/powerpoint/2010/main" val="194183420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jpeg"/><Relationship Id="rId10" Type="http://schemas.openxmlformats.org/officeDocument/2006/relationships/image" Target="../media/image9.png"/><Relationship Id="rId4" Type="http://schemas.openxmlformats.org/officeDocument/2006/relationships/image" Target="../media/image3.svg"/><Relationship Id="rId9" Type="http://schemas.openxmlformats.org/officeDocument/2006/relationships/image" Target="../media/image8.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8.sv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A007746A-9586-0EDE-24CF-DC54A593200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45794" y="1086090"/>
            <a:ext cx="3221943" cy="1046531"/>
          </a:xfrm>
          <a:prstGeom prst="rect">
            <a:avLst/>
          </a:prstGeom>
        </p:spPr>
      </p:pic>
      <p:pic>
        <p:nvPicPr>
          <p:cNvPr id="13" name="Gráfico 12">
            <a:extLst>
              <a:ext uri="{FF2B5EF4-FFF2-40B4-BE49-F238E27FC236}">
                <a16:creationId xmlns:a16="http://schemas.microsoft.com/office/drawing/2014/main" id="{EAE24F31-3C59-4301-B3B4-402401C856EA}"/>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0" y="3438331"/>
            <a:ext cx="9144000" cy="2642775"/>
          </a:xfrm>
          <a:prstGeom prst="rect">
            <a:avLst/>
          </a:prstGeom>
        </p:spPr>
      </p:pic>
      <p:pic>
        <p:nvPicPr>
          <p:cNvPr id="16" name="Imagen 15">
            <a:extLst>
              <a:ext uri="{FF2B5EF4-FFF2-40B4-BE49-F238E27FC236}">
                <a16:creationId xmlns:a16="http://schemas.microsoft.com/office/drawing/2014/main" id="{E53AB38E-9B88-4640-B7E7-3EC4B6ECB18F}"/>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38390" t="4673" r="32178" b="-217"/>
          <a:stretch/>
        </p:blipFill>
        <p:spPr>
          <a:xfrm>
            <a:off x="5993296" y="0"/>
            <a:ext cx="3170181" cy="6860924"/>
          </a:xfrm>
          <a:prstGeom prst="rect">
            <a:avLst/>
          </a:prstGeom>
        </p:spPr>
      </p:pic>
      <p:pic>
        <p:nvPicPr>
          <p:cNvPr id="15" name="Gráfico 14">
            <a:extLst>
              <a:ext uri="{FF2B5EF4-FFF2-40B4-BE49-F238E27FC236}">
                <a16:creationId xmlns:a16="http://schemas.microsoft.com/office/drawing/2014/main" id="{25D9A6D2-DF06-45E8-BFF2-C5363D954C74}"/>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0" y="6096515"/>
            <a:ext cx="9163477" cy="769545"/>
          </a:xfrm>
          <a:prstGeom prst="rect">
            <a:avLst/>
          </a:prstGeom>
        </p:spPr>
      </p:pic>
      <p:sp>
        <p:nvSpPr>
          <p:cNvPr id="4" name="Date Placeholder 3"/>
          <p:cNvSpPr>
            <a:spLocks noGrp="1"/>
          </p:cNvSpPr>
          <p:nvPr>
            <p:ph type="dt" sz="half" idx="10"/>
          </p:nvPr>
        </p:nvSpPr>
        <p:spPr/>
        <p:txBody>
          <a:bodyPr/>
          <a:lstStyle/>
          <a:p>
            <a:fld id="{8B900425-2005-4429-B62B-DC8991B1978A}" type="datetimeFigureOut">
              <a:rPr lang="es-CL" smtClean="0"/>
              <a:t>31-03-2025</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1BD92D4F-F208-4E3C-995F-A3F62A4DA806}" type="slidenum">
              <a:rPr lang="es-CL" smtClean="0"/>
              <a:t>‹Nº›</a:t>
            </a:fld>
            <a:endParaRPr lang="es-CL"/>
          </a:p>
        </p:txBody>
      </p:sp>
      <p:pic>
        <p:nvPicPr>
          <p:cNvPr id="28" name="Gráfico 27">
            <a:extLst>
              <a:ext uri="{FF2B5EF4-FFF2-40B4-BE49-F238E27FC236}">
                <a16:creationId xmlns:a16="http://schemas.microsoft.com/office/drawing/2014/main" id="{82C6DEFC-0E38-4242-841C-4F316B29BB92}"/>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628650" y="6320727"/>
            <a:ext cx="2959139" cy="359157"/>
          </a:xfrm>
          <a:prstGeom prst="rect">
            <a:avLst/>
          </a:prstGeom>
        </p:spPr>
      </p:pic>
      <p:pic>
        <p:nvPicPr>
          <p:cNvPr id="11" name="Gráfico 10">
            <a:extLst>
              <a:ext uri="{FF2B5EF4-FFF2-40B4-BE49-F238E27FC236}">
                <a16:creationId xmlns:a16="http://schemas.microsoft.com/office/drawing/2014/main" id="{47B64199-5C51-4433-86A0-079C07292EA1}"/>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5363532" y="6260275"/>
            <a:ext cx="1408408" cy="461646"/>
          </a:xfrm>
          <a:prstGeom prst="rect">
            <a:avLst/>
          </a:prstGeom>
        </p:spPr>
      </p:pic>
      <p:pic>
        <p:nvPicPr>
          <p:cNvPr id="8" name="Imagen 7">
            <a:extLst>
              <a:ext uri="{FF2B5EF4-FFF2-40B4-BE49-F238E27FC236}">
                <a16:creationId xmlns:a16="http://schemas.microsoft.com/office/drawing/2014/main" id="{4C496862-1A75-847F-9266-27BB6D0F0B45}"/>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6895035" y="6231547"/>
            <a:ext cx="1485485" cy="472119"/>
          </a:xfrm>
          <a:prstGeom prst="rect">
            <a:avLst/>
          </a:prstGeom>
        </p:spPr>
      </p:pic>
    </p:spTree>
    <p:extLst>
      <p:ext uri="{BB962C8B-B14F-4D97-AF65-F5344CB8AC3E}">
        <p14:creationId xmlns:p14="http://schemas.microsoft.com/office/powerpoint/2010/main" val="27944201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B900425-2005-4429-B62B-DC8991B1978A}" type="datetimeFigureOut">
              <a:rPr lang="es-CL" smtClean="0"/>
              <a:t>31-03-2025</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1BD92D4F-F208-4E3C-995F-A3F62A4DA806}" type="slidenum">
              <a:rPr lang="es-CL" smtClean="0"/>
              <a:t>‹Nº›</a:t>
            </a:fld>
            <a:endParaRPr lang="es-CL"/>
          </a:p>
        </p:txBody>
      </p:sp>
    </p:spTree>
    <p:extLst>
      <p:ext uri="{BB962C8B-B14F-4D97-AF65-F5344CB8AC3E}">
        <p14:creationId xmlns:p14="http://schemas.microsoft.com/office/powerpoint/2010/main" val="21887664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B900425-2005-4429-B62B-DC8991B1978A}" type="datetimeFigureOut">
              <a:rPr lang="es-CL" smtClean="0"/>
              <a:t>31-03-2025</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1BD92D4F-F208-4E3C-995F-A3F62A4DA806}" type="slidenum">
              <a:rPr lang="es-CL" smtClean="0"/>
              <a:t>‹Nº›</a:t>
            </a:fld>
            <a:endParaRPr lang="es-CL"/>
          </a:p>
        </p:txBody>
      </p:sp>
    </p:spTree>
    <p:extLst>
      <p:ext uri="{BB962C8B-B14F-4D97-AF65-F5344CB8AC3E}">
        <p14:creationId xmlns:p14="http://schemas.microsoft.com/office/powerpoint/2010/main" val="9175566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64D8F0AC-721E-98D1-FCA9-FC654E70299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57856" y="360046"/>
            <a:ext cx="2244924" cy="729182"/>
          </a:xfrm>
          <a:prstGeom prst="rect">
            <a:avLst/>
          </a:prstGeom>
        </p:spPr>
      </p:pic>
      <p:sp>
        <p:nvSpPr>
          <p:cNvPr id="2" name="Title 1"/>
          <p:cNvSpPr>
            <a:spLocks noGrp="1"/>
          </p:cNvSpPr>
          <p:nvPr>
            <p:ph type="title"/>
          </p:nvPr>
        </p:nvSpPr>
        <p:spPr/>
        <p:txBody>
          <a:bodyPr/>
          <a:lstStyle/>
          <a:p>
            <a:r>
              <a:rPr lang="es-ES" dirty="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B900425-2005-4429-B62B-DC8991B1978A}" type="datetimeFigureOut">
              <a:rPr lang="es-CL" smtClean="0"/>
              <a:t>31-03-2025</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1BD92D4F-F208-4E3C-995F-A3F62A4DA806}" type="slidenum">
              <a:rPr lang="es-CL" smtClean="0"/>
              <a:t>‹Nº›</a:t>
            </a:fld>
            <a:endParaRPr lang="es-CL"/>
          </a:p>
        </p:txBody>
      </p:sp>
      <p:pic>
        <p:nvPicPr>
          <p:cNvPr id="8" name="Gráfico 7">
            <a:extLst>
              <a:ext uri="{FF2B5EF4-FFF2-40B4-BE49-F238E27FC236}">
                <a16:creationId xmlns:a16="http://schemas.microsoft.com/office/drawing/2014/main" id="{4DFDCCCB-E403-4187-8245-70A707C4BA8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0" y="5106218"/>
            <a:ext cx="9144000" cy="1751782"/>
          </a:xfrm>
          <a:prstGeom prst="rect">
            <a:avLst/>
          </a:prstGeom>
        </p:spPr>
      </p:pic>
      <p:pic>
        <p:nvPicPr>
          <p:cNvPr id="10" name="Gráfico 9">
            <a:extLst>
              <a:ext uri="{FF2B5EF4-FFF2-40B4-BE49-F238E27FC236}">
                <a16:creationId xmlns:a16="http://schemas.microsoft.com/office/drawing/2014/main" id="{3ADCEC26-6C12-4032-B531-637675FC45FF}"/>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0" y="6765001"/>
            <a:ext cx="9144000" cy="98079"/>
          </a:xfrm>
          <a:prstGeom prst="rect">
            <a:avLst/>
          </a:prstGeom>
        </p:spPr>
      </p:pic>
      <p:pic>
        <p:nvPicPr>
          <p:cNvPr id="13" name="Gráfico 12">
            <a:extLst>
              <a:ext uri="{FF2B5EF4-FFF2-40B4-BE49-F238E27FC236}">
                <a16:creationId xmlns:a16="http://schemas.microsoft.com/office/drawing/2014/main" id="{80B0252D-932B-4482-9A28-7CB647A10DF2}"/>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752635" y="6276339"/>
            <a:ext cx="1107281" cy="365125"/>
          </a:xfrm>
          <a:prstGeom prst="rect">
            <a:avLst/>
          </a:prstGeom>
        </p:spPr>
      </p:pic>
    </p:spTree>
    <p:extLst>
      <p:ext uri="{BB962C8B-B14F-4D97-AF65-F5344CB8AC3E}">
        <p14:creationId xmlns:p14="http://schemas.microsoft.com/office/powerpoint/2010/main" val="26524637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B900425-2005-4429-B62B-DC8991B1978A}" type="datetimeFigureOut">
              <a:rPr lang="es-CL" smtClean="0"/>
              <a:t>31-03-2025</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1BD92D4F-F208-4E3C-995F-A3F62A4DA806}" type="slidenum">
              <a:rPr lang="es-CL" smtClean="0"/>
              <a:t>‹Nº›</a:t>
            </a:fld>
            <a:endParaRPr lang="es-CL"/>
          </a:p>
        </p:txBody>
      </p:sp>
      <p:pic>
        <p:nvPicPr>
          <p:cNvPr id="7" name="Gráfico 6">
            <a:extLst>
              <a:ext uri="{FF2B5EF4-FFF2-40B4-BE49-F238E27FC236}">
                <a16:creationId xmlns:a16="http://schemas.microsoft.com/office/drawing/2014/main" id="{A6AE0C6A-AF8A-4A51-82CE-131BC55D177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3438331"/>
            <a:ext cx="9144000" cy="2642775"/>
          </a:xfrm>
          <a:prstGeom prst="rect">
            <a:avLst/>
          </a:prstGeom>
        </p:spPr>
      </p:pic>
      <p:pic>
        <p:nvPicPr>
          <p:cNvPr id="8" name="Gráfico 7">
            <a:extLst>
              <a:ext uri="{FF2B5EF4-FFF2-40B4-BE49-F238E27FC236}">
                <a16:creationId xmlns:a16="http://schemas.microsoft.com/office/drawing/2014/main" id="{00E18649-E790-4F54-A1A0-873EC2D6E52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6096515"/>
            <a:ext cx="9163477" cy="769545"/>
          </a:xfrm>
          <a:prstGeom prst="rect">
            <a:avLst/>
          </a:prstGeom>
        </p:spPr>
      </p:pic>
      <p:pic>
        <p:nvPicPr>
          <p:cNvPr id="11" name="Gráfico 10">
            <a:extLst>
              <a:ext uri="{FF2B5EF4-FFF2-40B4-BE49-F238E27FC236}">
                <a16:creationId xmlns:a16="http://schemas.microsoft.com/office/drawing/2014/main" id="{5E98D9C3-664F-4775-B2B4-AB5E8F28C03D}"/>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28650" y="6320727"/>
            <a:ext cx="2959139" cy="359157"/>
          </a:xfrm>
          <a:prstGeom prst="rect">
            <a:avLst/>
          </a:prstGeom>
        </p:spPr>
      </p:pic>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Tree>
    <p:extLst>
      <p:ext uri="{BB962C8B-B14F-4D97-AF65-F5344CB8AC3E}">
        <p14:creationId xmlns:p14="http://schemas.microsoft.com/office/powerpoint/2010/main" val="27699700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8B900425-2005-4429-B62B-DC8991B1978A}" type="datetimeFigureOut">
              <a:rPr lang="es-CL" smtClean="0"/>
              <a:t>31-03-2025</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1BD92D4F-F208-4E3C-995F-A3F62A4DA806}" type="slidenum">
              <a:rPr lang="es-CL" smtClean="0"/>
              <a:t>‹Nº›</a:t>
            </a:fld>
            <a:endParaRPr lang="es-CL"/>
          </a:p>
        </p:txBody>
      </p:sp>
    </p:spTree>
    <p:extLst>
      <p:ext uri="{BB962C8B-B14F-4D97-AF65-F5344CB8AC3E}">
        <p14:creationId xmlns:p14="http://schemas.microsoft.com/office/powerpoint/2010/main" val="26819213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8B900425-2005-4429-B62B-DC8991B1978A}" type="datetimeFigureOut">
              <a:rPr lang="es-CL" smtClean="0"/>
              <a:t>31-03-2025</a:t>
            </a:fld>
            <a:endParaRPr lang="es-CL"/>
          </a:p>
        </p:txBody>
      </p:sp>
      <p:sp>
        <p:nvSpPr>
          <p:cNvPr id="8" name="Footer Placeholder 7"/>
          <p:cNvSpPr>
            <a:spLocks noGrp="1"/>
          </p:cNvSpPr>
          <p:nvPr>
            <p:ph type="ftr" sz="quarter" idx="11"/>
          </p:nvPr>
        </p:nvSpPr>
        <p:spPr/>
        <p:txBody>
          <a:bodyPr/>
          <a:lstStyle/>
          <a:p>
            <a:endParaRPr lang="es-CL"/>
          </a:p>
        </p:txBody>
      </p:sp>
      <p:sp>
        <p:nvSpPr>
          <p:cNvPr id="9" name="Slide Number Placeholder 8"/>
          <p:cNvSpPr>
            <a:spLocks noGrp="1"/>
          </p:cNvSpPr>
          <p:nvPr>
            <p:ph type="sldNum" sz="quarter" idx="12"/>
          </p:nvPr>
        </p:nvSpPr>
        <p:spPr/>
        <p:txBody>
          <a:bodyPr/>
          <a:lstStyle/>
          <a:p>
            <a:fld id="{1BD92D4F-F208-4E3C-995F-A3F62A4DA806}" type="slidenum">
              <a:rPr lang="es-CL" smtClean="0"/>
              <a:t>‹Nº›</a:t>
            </a:fld>
            <a:endParaRPr lang="es-CL"/>
          </a:p>
        </p:txBody>
      </p:sp>
    </p:spTree>
    <p:extLst>
      <p:ext uri="{BB962C8B-B14F-4D97-AF65-F5344CB8AC3E}">
        <p14:creationId xmlns:p14="http://schemas.microsoft.com/office/powerpoint/2010/main" val="3631009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8B900425-2005-4429-B62B-DC8991B1978A}" type="datetimeFigureOut">
              <a:rPr lang="es-CL" smtClean="0"/>
              <a:t>31-03-2025</a:t>
            </a:fld>
            <a:endParaRPr lang="es-CL"/>
          </a:p>
        </p:txBody>
      </p:sp>
      <p:sp>
        <p:nvSpPr>
          <p:cNvPr id="4" name="Footer Placeholder 3"/>
          <p:cNvSpPr>
            <a:spLocks noGrp="1"/>
          </p:cNvSpPr>
          <p:nvPr>
            <p:ph type="ftr" sz="quarter" idx="11"/>
          </p:nvPr>
        </p:nvSpPr>
        <p:spPr/>
        <p:txBody>
          <a:bodyPr/>
          <a:lstStyle/>
          <a:p>
            <a:endParaRPr lang="es-CL"/>
          </a:p>
        </p:txBody>
      </p:sp>
      <p:sp>
        <p:nvSpPr>
          <p:cNvPr id="5" name="Slide Number Placeholder 4"/>
          <p:cNvSpPr>
            <a:spLocks noGrp="1"/>
          </p:cNvSpPr>
          <p:nvPr>
            <p:ph type="sldNum" sz="quarter" idx="12"/>
          </p:nvPr>
        </p:nvSpPr>
        <p:spPr/>
        <p:txBody>
          <a:bodyPr/>
          <a:lstStyle/>
          <a:p>
            <a:fld id="{1BD92D4F-F208-4E3C-995F-A3F62A4DA806}" type="slidenum">
              <a:rPr lang="es-CL" smtClean="0"/>
              <a:t>‹Nº›</a:t>
            </a:fld>
            <a:endParaRPr lang="es-CL"/>
          </a:p>
        </p:txBody>
      </p:sp>
    </p:spTree>
    <p:extLst>
      <p:ext uri="{BB962C8B-B14F-4D97-AF65-F5344CB8AC3E}">
        <p14:creationId xmlns:p14="http://schemas.microsoft.com/office/powerpoint/2010/main" val="38916356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900425-2005-4429-B62B-DC8991B1978A}" type="datetimeFigureOut">
              <a:rPr lang="es-CL" smtClean="0"/>
              <a:t>31-03-2025</a:t>
            </a:fld>
            <a:endParaRPr lang="es-CL"/>
          </a:p>
        </p:txBody>
      </p:sp>
      <p:sp>
        <p:nvSpPr>
          <p:cNvPr id="3" name="Footer Placeholder 2"/>
          <p:cNvSpPr>
            <a:spLocks noGrp="1"/>
          </p:cNvSpPr>
          <p:nvPr>
            <p:ph type="ftr" sz="quarter" idx="11"/>
          </p:nvPr>
        </p:nvSpPr>
        <p:spPr/>
        <p:txBody>
          <a:bodyPr/>
          <a:lstStyle/>
          <a:p>
            <a:endParaRPr lang="es-CL"/>
          </a:p>
        </p:txBody>
      </p:sp>
      <p:sp>
        <p:nvSpPr>
          <p:cNvPr id="4" name="Slide Number Placeholder 3"/>
          <p:cNvSpPr>
            <a:spLocks noGrp="1"/>
          </p:cNvSpPr>
          <p:nvPr>
            <p:ph type="sldNum" sz="quarter" idx="12"/>
          </p:nvPr>
        </p:nvSpPr>
        <p:spPr/>
        <p:txBody>
          <a:bodyPr/>
          <a:lstStyle/>
          <a:p>
            <a:fld id="{1BD92D4F-F208-4E3C-995F-A3F62A4DA806}" type="slidenum">
              <a:rPr lang="es-CL" smtClean="0"/>
              <a:t>‹Nº›</a:t>
            </a:fld>
            <a:endParaRPr lang="es-CL"/>
          </a:p>
        </p:txBody>
      </p:sp>
    </p:spTree>
    <p:extLst>
      <p:ext uri="{BB962C8B-B14F-4D97-AF65-F5344CB8AC3E}">
        <p14:creationId xmlns:p14="http://schemas.microsoft.com/office/powerpoint/2010/main" val="11001832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8B900425-2005-4429-B62B-DC8991B1978A}" type="datetimeFigureOut">
              <a:rPr lang="es-CL" smtClean="0"/>
              <a:t>31-03-2025</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1BD92D4F-F208-4E3C-995F-A3F62A4DA806}" type="slidenum">
              <a:rPr lang="es-CL" smtClean="0"/>
              <a:t>‹Nº›</a:t>
            </a:fld>
            <a:endParaRPr lang="es-CL"/>
          </a:p>
        </p:txBody>
      </p:sp>
    </p:spTree>
    <p:extLst>
      <p:ext uri="{BB962C8B-B14F-4D97-AF65-F5344CB8AC3E}">
        <p14:creationId xmlns:p14="http://schemas.microsoft.com/office/powerpoint/2010/main" val="15863785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8B900425-2005-4429-B62B-DC8991B1978A}" type="datetimeFigureOut">
              <a:rPr lang="es-CL" smtClean="0"/>
              <a:t>31-03-2025</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1BD92D4F-F208-4E3C-995F-A3F62A4DA806}" type="slidenum">
              <a:rPr lang="es-CL" smtClean="0"/>
              <a:t>‹Nº›</a:t>
            </a:fld>
            <a:endParaRPr lang="es-CL"/>
          </a:p>
        </p:txBody>
      </p:sp>
    </p:spTree>
    <p:extLst>
      <p:ext uri="{BB962C8B-B14F-4D97-AF65-F5344CB8AC3E}">
        <p14:creationId xmlns:p14="http://schemas.microsoft.com/office/powerpoint/2010/main" val="26589401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900425-2005-4429-B62B-DC8991B1978A}" type="datetimeFigureOut">
              <a:rPr lang="es-CL" smtClean="0"/>
              <a:t>31-03-2025</a:t>
            </a:fld>
            <a:endParaRPr lang="es-CL"/>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D92D4F-F208-4E3C-995F-A3F62A4DA806}" type="slidenum">
              <a:rPr lang="es-CL" smtClean="0"/>
              <a:t>‹Nº›</a:t>
            </a:fld>
            <a:endParaRPr lang="es-CL"/>
          </a:p>
        </p:txBody>
      </p:sp>
    </p:spTree>
    <p:extLst>
      <p:ext uri="{BB962C8B-B14F-4D97-AF65-F5344CB8AC3E}">
        <p14:creationId xmlns:p14="http://schemas.microsoft.com/office/powerpoint/2010/main" val="38753962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8.png"/><Relationship Id="rId3" Type="http://schemas.openxmlformats.org/officeDocument/2006/relationships/image" Target="../media/image19.svg"/><Relationship Id="rId7" Type="http://schemas.openxmlformats.org/officeDocument/2006/relationships/image" Target="../media/image23.svg"/><Relationship Id="rId12" Type="http://schemas.openxmlformats.org/officeDocument/2006/relationships/image" Target="../media/image1.png"/><Relationship Id="rId2" Type="http://schemas.openxmlformats.org/officeDocument/2006/relationships/image" Target="../media/image18.png"/><Relationship Id="rId1" Type="http://schemas.openxmlformats.org/officeDocument/2006/relationships/slideLayout" Target="../slideLayouts/slideLayout3.xml"/><Relationship Id="rId6" Type="http://schemas.openxmlformats.org/officeDocument/2006/relationships/image" Target="../media/image22.png"/><Relationship Id="rId11" Type="http://schemas.openxmlformats.org/officeDocument/2006/relationships/image" Target="../media/image27.svg"/><Relationship Id="rId5" Type="http://schemas.openxmlformats.org/officeDocument/2006/relationships/image" Target="../media/image21.sv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52F7AD62-87FB-47DF-8584-A21095B7907C}"/>
              </a:ext>
            </a:extLst>
          </p:cNvPr>
          <p:cNvSpPr txBox="1">
            <a:spLocks/>
          </p:cNvSpPr>
          <p:nvPr/>
        </p:nvSpPr>
        <p:spPr>
          <a:xfrm>
            <a:off x="703752" y="3935250"/>
            <a:ext cx="4893906" cy="746027"/>
          </a:xfrm>
          <a:prstGeom prst="rect">
            <a:avLst/>
          </a:prstGeom>
        </p:spPr>
        <p:txBody>
          <a:bodyPr>
            <a:normAutofit/>
          </a:bodyPr>
          <a:lstStyle>
            <a:lvl1pPr marL="0" indent="0" algn="ctr" defTabSz="914400" rtl="0" eaLnBrk="1" latinLnBrk="0" hangingPunct="1">
              <a:lnSpc>
                <a:spcPct val="90000"/>
              </a:lnSpc>
              <a:spcBef>
                <a:spcPts val="1000"/>
              </a:spcBef>
              <a:buFont typeface="Arial" panose="020B0604020202020204" pitchFamily="34" charset="0"/>
              <a:buNone/>
              <a:defRPr sz="1800" b="0" i="1" kern="1200">
                <a:solidFill>
                  <a:schemeClr val="accent3">
                    <a:lumMod val="7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S" dirty="0"/>
              <a:t>Presenta: Nombre, cargo</a:t>
            </a:r>
            <a:endParaRPr lang="en-US" dirty="0"/>
          </a:p>
        </p:txBody>
      </p:sp>
      <p:sp>
        <p:nvSpPr>
          <p:cNvPr id="5" name="Subtitle 2">
            <a:extLst>
              <a:ext uri="{FF2B5EF4-FFF2-40B4-BE49-F238E27FC236}">
                <a16:creationId xmlns:a16="http://schemas.microsoft.com/office/drawing/2014/main" id="{75CA9FB7-F9EC-4AEC-B2B0-7C692C83A218}"/>
              </a:ext>
            </a:extLst>
          </p:cNvPr>
          <p:cNvSpPr txBox="1">
            <a:spLocks/>
          </p:cNvSpPr>
          <p:nvPr/>
        </p:nvSpPr>
        <p:spPr>
          <a:xfrm>
            <a:off x="703752" y="4949173"/>
            <a:ext cx="4893906" cy="746027"/>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50000"/>
              </a:lnSpc>
            </a:pPr>
            <a:r>
              <a:rPr lang="es-ES" sz="1600" dirty="0">
                <a:solidFill>
                  <a:schemeClr val="accent3">
                    <a:lumMod val="75000"/>
                  </a:schemeClr>
                </a:solidFill>
              </a:rPr>
              <a:t>Día/mes/año</a:t>
            </a:r>
            <a:br>
              <a:rPr lang="es-ES" sz="1600" dirty="0">
                <a:solidFill>
                  <a:schemeClr val="accent3">
                    <a:lumMod val="75000"/>
                  </a:schemeClr>
                </a:solidFill>
              </a:rPr>
            </a:br>
            <a:r>
              <a:rPr lang="es-ES" sz="1600" dirty="0">
                <a:solidFill>
                  <a:schemeClr val="accent3">
                    <a:lumMod val="75000"/>
                  </a:schemeClr>
                </a:solidFill>
              </a:rPr>
              <a:t>Modalidad | Hora</a:t>
            </a:r>
            <a:endParaRPr lang="en-US" sz="1600" dirty="0">
              <a:solidFill>
                <a:schemeClr val="accent3">
                  <a:lumMod val="75000"/>
                </a:schemeClr>
              </a:solidFill>
            </a:endParaRPr>
          </a:p>
        </p:txBody>
      </p:sp>
      <p:sp>
        <p:nvSpPr>
          <p:cNvPr id="6" name="Marcador de contenido 23">
            <a:extLst>
              <a:ext uri="{FF2B5EF4-FFF2-40B4-BE49-F238E27FC236}">
                <a16:creationId xmlns:a16="http://schemas.microsoft.com/office/drawing/2014/main" id="{22F3FB06-C4F6-47BB-9303-6210A7F75C93}"/>
              </a:ext>
            </a:extLst>
          </p:cNvPr>
          <p:cNvSpPr txBox="1">
            <a:spLocks/>
          </p:cNvSpPr>
          <p:nvPr/>
        </p:nvSpPr>
        <p:spPr>
          <a:xfrm>
            <a:off x="703752" y="2845585"/>
            <a:ext cx="4893906" cy="986686"/>
          </a:xfrm>
          <a:prstGeom prst="rect">
            <a:avLst/>
          </a:prstGeom>
        </p:spPr>
        <p:txBody>
          <a:bodyPr>
            <a:normAutofit/>
          </a:bodyPr>
          <a:lstStyle>
            <a:lvl1pPr marL="0" indent="0" algn="ctr" defTabSz="914400" rtl="0" eaLnBrk="1" latinLnBrk="0" hangingPunct="1">
              <a:lnSpc>
                <a:spcPct val="90000"/>
              </a:lnSpc>
              <a:spcBef>
                <a:spcPts val="1000"/>
              </a:spcBef>
              <a:buFont typeface="Arial" panose="020B0604020202020204" pitchFamily="34" charset="0"/>
              <a:buNone/>
              <a:defRPr sz="3200" i="1" kern="1200">
                <a:solidFill>
                  <a:schemeClr val="accent3">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dirty="0"/>
              <a:t>Titulo</a:t>
            </a:r>
            <a:endParaRPr lang="es-CL" dirty="0"/>
          </a:p>
        </p:txBody>
      </p:sp>
    </p:spTree>
    <p:extLst>
      <p:ext uri="{BB962C8B-B14F-4D97-AF65-F5344CB8AC3E}">
        <p14:creationId xmlns:p14="http://schemas.microsoft.com/office/powerpoint/2010/main" val="1381818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ED9A402F-E7C2-48AC-9960-61B44077EB6B}"/>
              </a:ext>
            </a:extLst>
          </p:cNvPr>
          <p:cNvSpPr>
            <a:spLocks noGrp="1"/>
          </p:cNvSpPr>
          <p:nvPr>
            <p:ph idx="1"/>
          </p:nvPr>
        </p:nvSpPr>
        <p:spPr>
          <a:xfrm>
            <a:off x="628650" y="2421992"/>
            <a:ext cx="3608070" cy="3186645"/>
          </a:xfrm>
        </p:spPr>
        <p:txBody>
          <a:bodyPr>
            <a:normAutofit/>
          </a:bodyPr>
          <a:lstStyle/>
          <a:p>
            <a:pPr marL="0" indent="0" algn="just">
              <a:lnSpc>
                <a:spcPct val="150000"/>
              </a:lnSpc>
              <a:buNone/>
            </a:pPr>
            <a:r>
              <a:rPr lang="es-MX" sz="1600" dirty="0">
                <a:solidFill>
                  <a:schemeClr val="accent3">
                    <a:lumMod val="50000"/>
                  </a:schemeClr>
                </a:solidFill>
              </a:rPr>
              <a:t>Tu texto aquí…. Tu texto aquí…. Tu texto aquí…. Tu texto aquí…. Tu texto aquí….</a:t>
            </a:r>
            <a:endParaRPr lang="es-CL" sz="1600" dirty="0">
              <a:solidFill>
                <a:schemeClr val="accent3">
                  <a:lumMod val="50000"/>
                </a:schemeClr>
              </a:solidFill>
            </a:endParaRPr>
          </a:p>
          <a:p>
            <a:pPr marL="0" indent="0">
              <a:buNone/>
            </a:pPr>
            <a:endParaRPr lang="es-CL" sz="1400" dirty="0">
              <a:solidFill>
                <a:schemeClr val="accent3">
                  <a:lumMod val="50000"/>
                </a:schemeClr>
              </a:solidFill>
            </a:endParaRPr>
          </a:p>
          <a:p>
            <a:pPr marL="0" indent="0">
              <a:buNone/>
            </a:pPr>
            <a:endParaRPr lang="es-CL" sz="1400" dirty="0">
              <a:solidFill>
                <a:schemeClr val="accent3">
                  <a:lumMod val="50000"/>
                </a:schemeClr>
              </a:solidFill>
            </a:endParaRPr>
          </a:p>
          <a:p>
            <a:endParaRPr lang="es-CL" sz="1400" dirty="0">
              <a:solidFill>
                <a:schemeClr val="accent3">
                  <a:lumMod val="50000"/>
                </a:schemeClr>
              </a:solidFill>
            </a:endParaRPr>
          </a:p>
        </p:txBody>
      </p:sp>
      <p:sp>
        <p:nvSpPr>
          <p:cNvPr id="4" name="Rectángulo 3">
            <a:extLst>
              <a:ext uri="{FF2B5EF4-FFF2-40B4-BE49-F238E27FC236}">
                <a16:creationId xmlns:a16="http://schemas.microsoft.com/office/drawing/2014/main" id="{6287FD8E-33E0-4E7B-AF74-5FC4DFB541C9}"/>
              </a:ext>
            </a:extLst>
          </p:cNvPr>
          <p:cNvSpPr/>
          <p:nvPr/>
        </p:nvSpPr>
        <p:spPr>
          <a:xfrm>
            <a:off x="4572000" y="2178369"/>
            <a:ext cx="1947621" cy="195855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200" dirty="0"/>
              <a:t>IMAGEN / TEXTO</a:t>
            </a:r>
          </a:p>
        </p:txBody>
      </p:sp>
      <p:sp>
        <p:nvSpPr>
          <p:cNvPr id="5" name="Rectángulo 4">
            <a:extLst>
              <a:ext uri="{FF2B5EF4-FFF2-40B4-BE49-F238E27FC236}">
                <a16:creationId xmlns:a16="http://schemas.microsoft.com/office/drawing/2014/main" id="{FC5E1663-26AF-424A-A1E4-E9B6D92FC9FE}"/>
              </a:ext>
            </a:extLst>
          </p:cNvPr>
          <p:cNvSpPr/>
          <p:nvPr/>
        </p:nvSpPr>
        <p:spPr>
          <a:xfrm>
            <a:off x="6631381" y="2178369"/>
            <a:ext cx="1947621" cy="195855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200" dirty="0"/>
              <a:t>IMAGEN / TEXTO</a:t>
            </a:r>
          </a:p>
        </p:txBody>
      </p:sp>
      <p:sp>
        <p:nvSpPr>
          <p:cNvPr id="6" name="Rectángulo 5">
            <a:extLst>
              <a:ext uri="{FF2B5EF4-FFF2-40B4-BE49-F238E27FC236}">
                <a16:creationId xmlns:a16="http://schemas.microsoft.com/office/drawing/2014/main" id="{C720AD84-8AFE-419D-9AAE-5794F39CE491}"/>
              </a:ext>
            </a:extLst>
          </p:cNvPr>
          <p:cNvSpPr/>
          <p:nvPr/>
        </p:nvSpPr>
        <p:spPr>
          <a:xfrm>
            <a:off x="4572000" y="4249205"/>
            <a:ext cx="1947621" cy="195855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200" dirty="0"/>
              <a:t>IMAGEN / TEXTO</a:t>
            </a:r>
          </a:p>
        </p:txBody>
      </p:sp>
      <p:sp>
        <p:nvSpPr>
          <p:cNvPr id="7" name="Rectángulo 6">
            <a:extLst>
              <a:ext uri="{FF2B5EF4-FFF2-40B4-BE49-F238E27FC236}">
                <a16:creationId xmlns:a16="http://schemas.microsoft.com/office/drawing/2014/main" id="{A527017E-82D7-4851-90B7-DD28509D3CCE}"/>
              </a:ext>
            </a:extLst>
          </p:cNvPr>
          <p:cNvSpPr/>
          <p:nvPr/>
        </p:nvSpPr>
        <p:spPr>
          <a:xfrm>
            <a:off x="6631381" y="4249205"/>
            <a:ext cx="1947621" cy="195855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200" dirty="0"/>
              <a:t>IMAGEN / TEXTO</a:t>
            </a:r>
          </a:p>
        </p:txBody>
      </p:sp>
      <p:sp>
        <p:nvSpPr>
          <p:cNvPr id="8" name="Título 1">
            <a:extLst>
              <a:ext uri="{FF2B5EF4-FFF2-40B4-BE49-F238E27FC236}">
                <a16:creationId xmlns:a16="http://schemas.microsoft.com/office/drawing/2014/main" id="{8A9337F6-3859-4E6F-BB48-E1992DA21605}"/>
              </a:ext>
            </a:extLst>
          </p:cNvPr>
          <p:cNvSpPr>
            <a:spLocks noGrp="1"/>
          </p:cNvSpPr>
          <p:nvPr>
            <p:ph type="title"/>
          </p:nvPr>
        </p:nvSpPr>
        <p:spPr>
          <a:xfrm>
            <a:off x="628650" y="805990"/>
            <a:ext cx="5426710" cy="443373"/>
          </a:xfrm>
        </p:spPr>
        <p:txBody>
          <a:bodyPr>
            <a:noAutofit/>
          </a:bodyPr>
          <a:lstStyle/>
          <a:p>
            <a:r>
              <a:rPr lang="es-CL" sz="2400" b="1" dirty="0">
                <a:solidFill>
                  <a:schemeClr val="bg2">
                    <a:lumMod val="50000"/>
                  </a:schemeClr>
                </a:solidFill>
                <a:latin typeface="+mn-lt"/>
              </a:rPr>
              <a:t>Títulos aquí</a:t>
            </a:r>
          </a:p>
        </p:txBody>
      </p:sp>
      <p:sp>
        <p:nvSpPr>
          <p:cNvPr id="9" name="Título 1">
            <a:extLst>
              <a:ext uri="{FF2B5EF4-FFF2-40B4-BE49-F238E27FC236}">
                <a16:creationId xmlns:a16="http://schemas.microsoft.com/office/drawing/2014/main" id="{DFEE41BC-FD58-40A3-B856-7405B7290EC5}"/>
              </a:ext>
            </a:extLst>
          </p:cNvPr>
          <p:cNvSpPr txBox="1">
            <a:spLocks/>
          </p:cNvSpPr>
          <p:nvPr/>
        </p:nvSpPr>
        <p:spPr>
          <a:xfrm>
            <a:off x="628650" y="1190938"/>
            <a:ext cx="5426710" cy="44337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CL" sz="1800" i="1" dirty="0">
                <a:solidFill>
                  <a:srgbClr val="32A1AD"/>
                </a:solidFill>
                <a:latin typeface="Calibri" panose="020F0502020204030204"/>
              </a:rPr>
              <a:t>Subtítulos aquí</a:t>
            </a:r>
            <a:endParaRPr lang="es-CL" sz="2300" b="1" dirty="0">
              <a:solidFill>
                <a:schemeClr val="bg2">
                  <a:lumMod val="50000"/>
                </a:schemeClr>
              </a:solidFill>
              <a:latin typeface="+mn-lt"/>
            </a:endParaRPr>
          </a:p>
        </p:txBody>
      </p:sp>
    </p:spTree>
    <p:extLst>
      <p:ext uri="{BB962C8B-B14F-4D97-AF65-F5344CB8AC3E}">
        <p14:creationId xmlns:p14="http://schemas.microsoft.com/office/powerpoint/2010/main" val="20749120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ED9A402F-E7C2-48AC-9960-61B44077EB6B}"/>
              </a:ext>
            </a:extLst>
          </p:cNvPr>
          <p:cNvSpPr>
            <a:spLocks noGrp="1"/>
          </p:cNvSpPr>
          <p:nvPr>
            <p:ph idx="1"/>
          </p:nvPr>
        </p:nvSpPr>
        <p:spPr>
          <a:xfrm>
            <a:off x="628650" y="2019259"/>
            <a:ext cx="7950352" cy="1958555"/>
          </a:xfrm>
        </p:spPr>
        <p:txBody>
          <a:bodyPr>
            <a:normAutofit/>
          </a:bodyPr>
          <a:lstStyle/>
          <a:p>
            <a:pPr marL="0" indent="0" algn="just">
              <a:lnSpc>
                <a:spcPct val="150000"/>
              </a:lnSpc>
              <a:spcBef>
                <a:spcPts val="1200"/>
              </a:spcBef>
              <a:buNone/>
            </a:pPr>
            <a:r>
              <a:rPr lang="es-MX" sz="1600" dirty="0">
                <a:solidFill>
                  <a:schemeClr val="accent3">
                    <a:lumMod val="50000"/>
                  </a:schemeClr>
                </a:solidFill>
              </a:rPr>
              <a:t>Tu texto aquí…. Tu texto aquí…. Tu texto aquí…. Tu texto aquí…. Tu texto aquí…. Tu texto aquí…. Tu texto aquí…. Tu texto aquí…. Tu texto aquí…. Tu texto aquí…. Tu texto aquí…. Tu texto aquí…. Tu texto aquí…. Tu texto aquí…. Tu texto aquí…. Tu texto aquí…. Tu texto aquí…. Tu texto aquí….</a:t>
            </a:r>
            <a:r>
              <a:rPr lang="es-CL" sz="1600" dirty="0">
                <a:solidFill>
                  <a:schemeClr val="accent3">
                    <a:lumMod val="50000"/>
                  </a:schemeClr>
                </a:solidFill>
              </a:rPr>
              <a:t> </a:t>
            </a:r>
            <a:r>
              <a:rPr lang="es-MX" sz="1600" dirty="0">
                <a:solidFill>
                  <a:schemeClr val="accent3">
                    <a:lumMod val="50000"/>
                  </a:schemeClr>
                </a:solidFill>
              </a:rPr>
              <a:t>Tu texto aquí…. Tu texto aquí….</a:t>
            </a:r>
            <a:endParaRPr lang="es-CL" sz="1600" dirty="0">
              <a:solidFill>
                <a:schemeClr val="accent3">
                  <a:lumMod val="50000"/>
                </a:schemeClr>
              </a:solidFill>
            </a:endParaRPr>
          </a:p>
          <a:p>
            <a:pPr marL="0" indent="0">
              <a:buNone/>
            </a:pPr>
            <a:endParaRPr lang="es-CL" sz="1400" dirty="0">
              <a:solidFill>
                <a:schemeClr val="accent3">
                  <a:lumMod val="50000"/>
                </a:schemeClr>
              </a:solidFill>
            </a:endParaRPr>
          </a:p>
          <a:p>
            <a:pPr marL="0" indent="0">
              <a:buNone/>
            </a:pPr>
            <a:endParaRPr lang="es-CL" sz="1400" dirty="0">
              <a:solidFill>
                <a:schemeClr val="accent3">
                  <a:lumMod val="50000"/>
                </a:schemeClr>
              </a:solidFill>
            </a:endParaRPr>
          </a:p>
          <a:p>
            <a:endParaRPr lang="es-CL" sz="1400" dirty="0">
              <a:solidFill>
                <a:schemeClr val="accent3">
                  <a:lumMod val="50000"/>
                </a:schemeClr>
              </a:solidFill>
            </a:endParaRPr>
          </a:p>
        </p:txBody>
      </p:sp>
      <p:sp>
        <p:nvSpPr>
          <p:cNvPr id="4" name="Rectángulo 3">
            <a:extLst>
              <a:ext uri="{FF2B5EF4-FFF2-40B4-BE49-F238E27FC236}">
                <a16:creationId xmlns:a16="http://schemas.microsoft.com/office/drawing/2014/main" id="{6287FD8E-33E0-4E7B-AF74-5FC4DFB541C9}"/>
              </a:ext>
            </a:extLst>
          </p:cNvPr>
          <p:cNvSpPr/>
          <p:nvPr/>
        </p:nvSpPr>
        <p:spPr>
          <a:xfrm>
            <a:off x="2506421" y="4657303"/>
            <a:ext cx="1947621" cy="1958555"/>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200" dirty="0"/>
              <a:t>IMAGEN / TEXTO</a:t>
            </a:r>
          </a:p>
        </p:txBody>
      </p:sp>
      <p:sp>
        <p:nvSpPr>
          <p:cNvPr id="6" name="Rectángulo 5">
            <a:extLst>
              <a:ext uri="{FF2B5EF4-FFF2-40B4-BE49-F238E27FC236}">
                <a16:creationId xmlns:a16="http://schemas.microsoft.com/office/drawing/2014/main" id="{C720AD84-8AFE-419D-9AAE-5794F39CE491}"/>
              </a:ext>
            </a:extLst>
          </p:cNvPr>
          <p:cNvSpPr/>
          <p:nvPr/>
        </p:nvSpPr>
        <p:spPr>
          <a:xfrm>
            <a:off x="4572000" y="4657303"/>
            <a:ext cx="1947621" cy="1958555"/>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200" dirty="0"/>
              <a:t>IMAGEN / TEXTO</a:t>
            </a:r>
          </a:p>
        </p:txBody>
      </p:sp>
      <p:sp>
        <p:nvSpPr>
          <p:cNvPr id="7" name="Rectángulo 6">
            <a:extLst>
              <a:ext uri="{FF2B5EF4-FFF2-40B4-BE49-F238E27FC236}">
                <a16:creationId xmlns:a16="http://schemas.microsoft.com/office/drawing/2014/main" id="{A527017E-82D7-4851-90B7-DD28509D3CCE}"/>
              </a:ext>
            </a:extLst>
          </p:cNvPr>
          <p:cNvSpPr/>
          <p:nvPr/>
        </p:nvSpPr>
        <p:spPr>
          <a:xfrm>
            <a:off x="6631381" y="4657304"/>
            <a:ext cx="1947621" cy="1958555"/>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200" dirty="0"/>
              <a:t>IMAGEN / TEXTO</a:t>
            </a:r>
          </a:p>
        </p:txBody>
      </p:sp>
      <p:sp>
        <p:nvSpPr>
          <p:cNvPr id="8" name="Título 1">
            <a:extLst>
              <a:ext uri="{FF2B5EF4-FFF2-40B4-BE49-F238E27FC236}">
                <a16:creationId xmlns:a16="http://schemas.microsoft.com/office/drawing/2014/main" id="{8A9337F6-3859-4E6F-BB48-E1992DA21605}"/>
              </a:ext>
            </a:extLst>
          </p:cNvPr>
          <p:cNvSpPr>
            <a:spLocks noGrp="1"/>
          </p:cNvSpPr>
          <p:nvPr>
            <p:ph type="title"/>
          </p:nvPr>
        </p:nvSpPr>
        <p:spPr>
          <a:xfrm>
            <a:off x="628650" y="805990"/>
            <a:ext cx="5426710" cy="443373"/>
          </a:xfrm>
        </p:spPr>
        <p:txBody>
          <a:bodyPr>
            <a:noAutofit/>
          </a:bodyPr>
          <a:lstStyle/>
          <a:p>
            <a:r>
              <a:rPr lang="es-CL" sz="2400" b="1" dirty="0">
                <a:solidFill>
                  <a:schemeClr val="bg2">
                    <a:lumMod val="50000"/>
                  </a:schemeClr>
                </a:solidFill>
                <a:latin typeface="+mn-lt"/>
              </a:rPr>
              <a:t>Títulos aquí</a:t>
            </a:r>
          </a:p>
        </p:txBody>
      </p:sp>
      <p:sp>
        <p:nvSpPr>
          <p:cNvPr id="9" name="Título 1">
            <a:extLst>
              <a:ext uri="{FF2B5EF4-FFF2-40B4-BE49-F238E27FC236}">
                <a16:creationId xmlns:a16="http://schemas.microsoft.com/office/drawing/2014/main" id="{DFEE41BC-FD58-40A3-B856-7405B7290EC5}"/>
              </a:ext>
            </a:extLst>
          </p:cNvPr>
          <p:cNvSpPr txBox="1">
            <a:spLocks/>
          </p:cNvSpPr>
          <p:nvPr/>
        </p:nvSpPr>
        <p:spPr>
          <a:xfrm>
            <a:off x="628650" y="1190938"/>
            <a:ext cx="5426710" cy="44337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CL" sz="1800" i="1" dirty="0">
                <a:solidFill>
                  <a:srgbClr val="32A1AD"/>
                </a:solidFill>
                <a:latin typeface="Calibri" panose="020F0502020204030204"/>
              </a:rPr>
              <a:t>Subtítulos aquí</a:t>
            </a:r>
            <a:endParaRPr lang="es-CL" sz="2300" b="1" dirty="0">
              <a:solidFill>
                <a:schemeClr val="bg2">
                  <a:lumMod val="50000"/>
                </a:schemeClr>
              </a:solidFill>
              <a:latin typeface="+mn-lt"/>
            </a:endParaRPr>
          </a:p>
        </p:txBody>
      </p:sp>
    </p:spTree>
    <p:extLst>
      <p:ext uri="{BB962C8B-B14F-4D97-AF65-F5344CB8AC3E}">
        <p14:creationId xmlns:p14="http://schemas.microsoft.com/office/powerpoint/2010/main" val="31389363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ED9A402F-E7C2-48AC-9960-61B44077EB6B}"/>
              </a:ext>
            </a:extLst>
          </p:cNvPr>
          <p:cNvSpPr>
            <a:spLocks noGrp="1"/>
          </p:cNvSpPr>
          <p:nvPr>
            <p:ph idx="1"/>
          </p:nvPr>
        </p:nvSpPr>
        <p:spPr>
          <a:xfrm>
            <a:off x="628650" y="2019259"/>
            <a:ext cx="5751830" cy="1958555"/>
          </a:xfrm>
        </p:spPr>
        <p:txBody>
          <a:bodyPr>
            <a:normAutofit/>
          </a:bodyPr>
          <a:lstStyle/>
          <a:p>
            <a:pPr marL="0" indent="0" algn="just">
              <a:lnSpc>
                <a:spcPct val="150000"/>
              </a:lnSpc>
              <a:spcBef>
                <a:spcPts val="1200"/>
              </a:spcBef>
              <a:buNone/>
            </a:pPr>
            <a:r>
              <a:rPr lang="es-MX" sz="1600" dirty="0">
                <a:solidFill>
                  <a:schemeClr val="accent3">
                    <a:lumMod val="50000"/>
                  </a:schemeClr>
                </a:solidFill>
              </a:rPr>
              <a:t>Tu texto aquí…. Tu texto aquí…. Tu texto aquí…. Tu texto aquí…. Tu texto aquí…. Tu texto aquí…. Tu texto aquí…. Tu texto aquí…. Tu texto aquí…. Tu texto aquí…. Tu texto aquí…. Tu texto aquí…. Tu texto aquí…. Tu texto aquí…. Tu texto aquí…. Tu texto aquí…. Tu texto aquí…. Tu texto aquí….</a:t>
            </a:r>
            <a:r>
              <a:rPr lang="es-CL" sz="1600" dirty="0">
                <a:solidFill>
                  <a:schemeClr val="accent3">
                    <a:lumMod val="50000"/>
                  </a:schemeClr>
                </a:solidFill>
              </a:rPr>
              <a:t> </a:t>
            </a:r>
            <a:r>
              <a:rPr lang="es-MX" sz="1600" dirty="0">
                <a:solidFill>
                  <a:schemeClr val="accent3">
                    <a:lumMod val="50000"/>
                  </a:schemeClr>
                </a:solidFill>
              </a:rPr>
              <a:t>Tu texto aquí…. Tu texto aquí….</a:t>
            </a:r>
            <a:endParaRPr lang="es-CL" sz="1600" dirty="0">
              <a:solidFill>
                <a:schemeClr val="accent3">
                  <a:lumMod val="50000"/>
                </a:schemeClr>
              </a:solidFill>
            </a:endParaRPr>
          </a:p>
          <a:p>
            <a:pPr marL="0" indent="0">
              <a:buNone/>
            </a:pPr>
            <a:endParaRPr lang="es-CL" sz="1400" dirty="0">
              <a:solidFill>
                <a:schemeClr val="accent3">
                  <a:lumMod val="50000"/>
                </a:schemeClr>
              </a:solidFill>
            </a:endParaRPr>
          </a:p>
          <a:p>
            <a:pPr marL="0" indent="0">
              <a:buNone/>
            </a:pPr>
            <a:endParaRPr lang="es-CL" sz="1400" dirty="0">
              <a:solidFill>
                <a:schemeClr val="accent3">
                  <a:lumMod val="50000"/>
                </a:schemeClr>
              </a:solidFill>
            </a:endParaRPr>
          </a:p>
          <a:p>
            <a:endParaRPr lang="es-CL" sz="1400" dirty="0">
              <a:solidFill>
                <a:schemeClr val="accent3">
                  <a:lumMod val="50000"/>
                </a:schemeClr>
              </a:solidFill>
            </a:endParaRPr>
          </a:p>
        </p:txBody>
      </p:sp>
      <p:sp>
        <p:nvSpPr>
          <p:cNvPr id="4" name="Rectángulo 3">
            <a:extLst>
              <a:ext uri="{FF2B5EF4-FFF2-40B4-BE49-F238E27FC236}">
                <a16:creationId xmlns:a16="http://schemas.microsoft.com/office/drawing/2014/main" id="{6287FD8E-33E0-4E7B-AF74-5FC4DFB541C9}"/>
              </a:ext>
            </a:extLst>
          </p:cNvPr>
          <p:cNvSpPr/>
          <p:nvPr/>
        </p:nvSpPr>
        <p:spPr>
          <a:xfrm>
            <a:off x="6631381" y="2523703"/>
            <a:ext cx="1947621" cy="1958555"/>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200" dirty="0"/>
              <a:t>IMAGEN / TEXTO</a:t>
            </a:r>
          </a:p>
        </p:txBody>
      </p:sp>
      <p:sp>
        <p:nvSpPr>
          <p:cNvPr id="7" name="Rectángulo 6">
            <a:extLst>
              <a:ext uri="{FF2B5EF4-FFF2-40B4-BE49-F238E27FC236}">
                <a16:creationId xmlns:a16="http://schemas.microsoft.com/office/drawing/2014/main" id="{A527017E-82D7-4851-90B7-DD28509D3CCE}"/>
              </a:ext>
            </a:extLst>
          </p:cNvPr>
          <p:cNvSpPr/>
          <p:nvPr/>
        </p:nvSpPr>
        <p:spPr>
          <a:xfrm>
            <a:off x="6631381" y="4657304"/>
            <a:ext cx="1947621" cy="1958555"/>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200" dirty="0"/>
              <a:t>IMAGEN / TEXTO</a:t>
            </a:r>
          </a:p>
        </p:txBody>
      </p:sp>
      <p:sp>
        <p:nvSpPr>
          <p:cNvPr id="8" name="Título 1">
            <a:extLst>
              <a:ext uri="{FF2B5EF4-FFF2-40B4-BE49-F238E27FC236}">
                <a16:creationId xmlns:a16="http://schemas.microsoft.com/office/drawing/2014/main" id="{8A9337F6-3859-4E6F-BB48-E1992DA21605}"/>
              </a:ext>
            </a:extLst>
          </p:cNvPr>
          <p:cNvSpPr>
            <a:spLocks noGrp="1"/>
          </p:cNvSpPr>
          <p:nvPr>
            <p:ph type="title"/>
          </p:nvPr>
        </p:nvSpPr>
        <p:spPr>
          <a:xfrm>
            <a:off x="628650" y="805990"/>
            <a:ext cx="5426710" cy="443373"/>
          </a:xfrm>
        </p:spPr>
        <p:txBody>
          <a:bodyPr>
            <a:noAutofit/>
          </a:bodyPr>
          <a:lstStyle/>
          <a:p>
            <a:r>
              <a:rPr lang="es-CL" sz="2400" b="1" dirty="0">
                <a:solidFill>
                  <a:schemeClr val="bg2">
                    <a:lumMod val="50000"/>
                  </a:schemeClr>
                </a:solidFill>
                <a:latin typeface="+mn-lt"/>
              </a:rPr>
              <a:t>Títulos aquí</a:t>
            </a:r>
          </a:p>
        </p:txBody>
      </p:sp>
      <p:sp>
        <p:nvSpPr>
          <p:cNvPr id="9" name="Título 1">
            <a:extLst>
              <a:ext uri="{FF2B5EF4-FFF2-40B4-BE49-F238E27FC236}">
                <a16:creationId xmlns:a16="http://schemas.microsoft.com/office/drawing/2014/main" id="{DFEE41BC-FD58-40A3-B856-7405B7290EC5}"/>
              </a:ext>
            </a:extLst>
          </p:cNvPr>
          <p:cNvSpPr txBox="1">
            <a:spLocks/>
          </p:cNvSpPr>
          <p:nvPr/>
        </p:nvSpPr>
        <p:spPr>
          <a:xfrm>
            <a:off x="628650" y="1190938"/>
            <a:ext cx="5426710" cy="44337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CL" sz="1800" i="1" dirty="0">
                <a:solidFill>
                  <a:srgbClr val="32A1AD"/>
                </a:solidFill>
                <a:latin typeface="Calibri" panose="020F0502020204030204"/>
              </a:rPr>
              <a:t>Subtítulos aquí</a:t>
            </a:r>
            <a:endParaRPr lang="es-CL" sz="2300" b="1" dirty="0">
              <a:solidFill>
                <a:schemeClr val="bg2">
                  <a:lumMod val="50000"/>
                </a:schemeClr>
              </a:solidFill>
              <a:latin typeface="+mn-lt"/>
            </a:endParaRPr>
          </a:p>
        </p:txBody>
      </p:sp>
    </p:spTree>
    <p:extLst>
      <p:ext uri="{BB962C8B-B14F-4D97-AF65-F5344CB8AC3E}">
        <p14:creationId xmlns:p14="http://schemas.microsoft.com/office/powerpoint/2010/main" val="38515369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ED9A402F-E7C2-48AC-9960-61B44077EB6B}"/>
              </a:ext>
            </a:extLst>
          </p:cNvPr>
          <p:cNvSpPr>
            <a:spLocks noGrp="1"/>
          </p:cNvSpPr>
          <p:nvPr>
            <p:ph idx="1"/>
          </p:nvPr>
        </p:nvSpPr>
        <p:spPr>
          <a:xfrm>
            <a:off x="628650" y="2161940"/>
            <a:ext cx="5772150" cy="2725020"/>
          </a:xfrm>
        </p:spPr>
        <p:txBody>
          <a:bodyPr>
            <a:normAutofit/>
          </a:bodyPr>
          <a:lstStyle/>
          <a:p>
            <a:pPr marL="0" indent="0" algn="just">
              <a:lnSpc>
                <a:spcPct val="150000"/>
              </a:lnSpc>
              <a:spcBef>
                <a:spcPts val="1200"/>
              </a:spcBef>
              <a:buNone/>
            </a:pPr>
            <a:r>
              <a:rPr lang="es-MX" sz="1600" dirty="0">
                <a:solidFill>
                  <a:schemeClr val="accent3">
                    <a:lumMod val="50000"/>
                  </a:schemeClr>
                </a:solidFill>
              </a:rPr>
              <a:t>Tu texto aquí…. Tu texto aquí…. Tu texto aquí…. Tu texto aquí…. Tu texto aquí…. Tu texto aquí…. Tu texto aquí…. Tu texto aquí…. Tu texto aquí…. Tu texto aquí…. Tu texto aquí…. Tu texto aquí…. Tu texto aquí…. Tu texto aquí…. Tu texto aquí…. Tu texto aquí…. Tu texto aquí…. Tu texto aquí….</a:t>
            </a:r>
            <a:r>
              <a:rPr lang="es-CL" sz="1600" dirty="0">
                <a:solidFill>
                  <a:schemeClr val="accent3">
                    <a:lumMod val="50000"/>
                  </a:schemeClr>
                </a:solidFill>
              </a:rPr>
              <a:t> </a:t>
            </a:r>
            <a:r>
              <a:rPr lang="es-MX" sz="1600" dirty="0">
                <a:solidFill>
                  <a:schemeClr val="accent3">
                    <a:lumMod val="50000"/>
                  </a:schemeClr>
                </a:solidFill>
              </a:rPr>
              <a:t>Tu texto aquí…. Tu texto aquí….</a:t>
            </a:r>
            <a:endParaRPr lang="es-CL" sz="1600" dirty="0">
              <a:solidFill>
                <a:schemeClr val="accent3">
                  <a:lumMod val="50000"/>
                </a:schemeClr>
              </a:solidFill>
            </a:endParaRPr>
          </a:p>
          <a:p>
            <a:pPr marL="0" indent="0">
              <a:buNone/>
            </a:pPr>
            <a:endParaRPr lang="es-CL" sz="1400" dirty="0">
              <a:solidFill>
                <a:schemeClr val="accent3">
                  <a:lumMod val="50000"/>
                </a:schemeClr>
              </a:solidFill>
            </a:endParaRPr>
          </a:p>
          <a:p>
            <a:pPr marL="0" indent="0">
              <a:buNone/>
            </a:pPr>
            <a:endParaRPr lang="es-CL" sz="1400" dirty="0">
              <a:solidFill>
                <a:schemeClr val="accent3">
                  <a:lumMod val="50000"/>
                </a:schemeClr>
              </a:solidFill>
            </a:endParaRPr>
          </a:p>
          <a:p>
            <a:endParaRPr lang="es-CL" sz="1400" dirty="0">
              <a:solidFill>
                <a:schemeClr val="accent3">
                  <a:lumMod val="50000"/>
                </a:schemeClr>
              </a:solidFill>
            </a:endParaRPr>
          </a:p>
        </p:txBody>
      </p:sp>
      <p:sp>
        <p:nvSpPr>
          <p:cNvPr id="4" name="Rectángulo 3">
            <a:extLst>
              <a:ext uri="{FF2B5EF4-FFF2-40B4-BE49-F238E27FC236}">
                <a16:creationId xmlns:a16="http://schemas.microsoft.com/office/drawing/2014/main" id="{6287FD8E-33E0-4E7B-AF74-5FC4DFB541C9}"/>
              </a:ext>
            </a:extLst>
          </p:cNvPr>
          <p:cNvSpPr/>
          <p:nvPr/>
        </p:nvSpPr>
        <p:spPr>
          <a:xfrm>
            <a:off x="6651700" y="1706880"/>
            <a:ext cx="2329740" cy="4927599"/>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200" dirty="0"/>
              <a:t>IMAGEN / TEXTO</a:t>
            </a:r>
          </a:p>
        </p:txBody>
      </p:sp>
      <p:sp>
        <p:nvSpPr>
          <p:cNvPr id="8" name="Título 1">
            <a:extLst>
              <a:ext uri="{FF2B5EF4-FFF2-40B4-BE49-F238E27FC236}">
                <a16:creationId xmlns:a16="http://schemas.microsoft.com/office/drawing/2014/main" id="{8A9337F6-3859-4E6F-BB48-E1992DA21605}"/>
              </a:ext>
            </a:extLst>
          </p:cNvPr>
          <p:cNvSpPr>
            <a:spLocks noGrp="1"/>
          </p:cNvSpPr>
          <p:nvPr>
            <p:ph type="title"/>
          </p:nvPr>
        </p:nvSpPr>
        <p:spPr>
          <a:xfrm>
            <a:off x="628650" y="805990"/>
            <a:ext cx="5426710" cy="443373"/>
          </a:xfrm>
        </p:spPr>
        <p:txBody>
          <a:bodyPr>
            <a:noAutofit/>
          </a:bodyPr>
          <a:lstStyle/>
          <a:p>
            <a:r>
              <a:rPr lang="es-CL" sz="2400" b="1" dirty="0">
                <a:solidFill>
                  <a:schemeClr val="bg2">
                    <a:lumMod val="50000"/>
                  </a:schemeClr>
                </a:solidFill>
                <a:latin typeface="+mn-lt"/>
              </a:rPr>
              <a:t>Títulos aquí</a:t>
            </a:r>
          </a:p>
        </p:txBody>
      </p:sp>
      <p:sp>
        <p:nvSpPr>
          <p:cNvPr id="9" name="Título 1">
            <a:extLst>
              <a:ext uri="{FF2B5EF4-FFF2-40B4-BE49-F238E27FC236}">
                <a16:creationId xmlns:a16="http://schemas.microsoft.com/office/drawing/2014/main" id="{DFEE41BC-FD58-40A3-B856-7405B7290EC5}"/>
              </a:ext>
            </a:extLst>
          </p:cNvPr>
          <p:cNvSpPr txBox="1">
            <a:spLocks/>
          </p:cNvSpPr>
          <p:nvPr/>
        </p:nvSpPr>
        <p:spPr>
          <a:xfrm>
            <a:off x="628650" y="1190938"/>
            <a:ext cx="5426710" cy="44337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CL" sz="1800" i="1" dirty="0">
                <a:solidFill>
                  <a:srgbClr val="32A1AD"/>
                </a:solidFill>
                <a:latin typeface="Calibri" panose="020F0502020204030204"/>
              </a:rPr>
              <a:t>Subtítulos aquí</a:t>
            </a:r>
            <a:endParaRPr lang="es-CL" sz="2300" b="1" dirty="0">
              <a:solidFill>
                <a:schemeClr val="bg2">
                  <a:lumMod val="50000"/>
                </a:schemeClr>
              </a:solidFill>
              <a:latin typeface="+mn-lt"/>
            </a:endParaRPr>
          </a:p>
        </p:txBody>
      </p:sp>
    </p:spTree>
    <p:extLst>
      <p:ext uri="{BB962C8B-B14F-4D97-AF65-F5344CB8AC3E}">
        <p14:creationId xmlns:p14="http://schemas.microsoft.com/office/powerpoint/2010/main" val="8574154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23">
            <a:extLst>
              <a:ext uri="{FF2B5EF4-FFF2-40B4-BE49-F238E27FC236}">
                <a16:creationId xmlns:a16="http://schemas.microsoft.com/office/drawing/2014/main" id="{41A878D1-CFD0-4D75-94BB-33DA1C93B914}"/>
              </a:ext>
            </a:extLst>
          </p:cNvPr>
          <p:cNvSpPr txBox="1">
            <a:spLocks/>
          </p:cNvSpPr>
          <p:nvPr/>
        </p:nvSpPr>
        <p:spPr>
          <a:xfrm>
            <a:off x="2125045" y="3429000"/>
            <a:ext cx="4893906" cy="986686"/>
          </a:xfrm>
          <a:prstGeom prst="rect">
            <a:avLst/>
          </a:prstGeom>
        </p:spPr>
        <p:txBody>
          <a:bodyPr>
            <a:normAutofit/>
          </a:bodyPr>
          <a:lstStyle>
            <a:lvl1pPr marL="0" indent="0" algn="ctr" defTabSz="914400" rtl="0" eaLnBrk="1" latinLnBrk="0" hangingPunct="1">
              <a:lnSpc>
                <a:spcPct val="90000"/>
              </a:lnSpc>
              <a:spcBef>
                <a:spcPts val="1000"/>
              </a:spcBef>
              <a:buFont typeface="Arial" panose="020B0604020202020204" pitchFamily="34" charset="0"/>
              <a:buNone/>
              <a:defRPr sz="3200" i="1" kern="1200">
                <a:solidFill>
                  <a:schemeClr val="accent3">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dirty="0"/>
              <a:t>Titulo</a:t>
            </a:r>
            <a:endParaRPr lang="es-CL" dirty="0"/>
          </a:p>
        </p:txBody>
      </p:sp>
      <p:grpSp>
        <p:nvGrpSpPr>
          <p:cNvPr id="17" name="Grupo 16">
            <a:extLst>
              <a:ext uri="{FF2B5EF4-FFF2-40B4-BE49-F238E27FC236}">
                <a16:creationId xmlns:a16="http://schemas.microsoft.com/office/drawing/2014/main" id="{49D3ADA2-09F5-40C1-BEB8-8FB7EF55E542}"/>
              </a:ext>
            </a:extLst>
          </p:cNvPr>
          <p:cNvGrpSpPr/>
          <p:nvPr/>
        </p:nvGrpSpPr>
        <p:grpSpPr>
          <a:xfrm>
            <a:off x="2740709" y="1776373"/>
            <a:ext cx="3662581" cy="656249"/>
            <a:chOff x="2605087" y="4773295"/>
            <a:chExt cx="3933825" cy="704850"/>
          </a:xfrm>
        </p:grpSpPr>
        <p:pic>
          <p:nvPicPr>
            <p:cNvPr id="9" name="Gráfico 8">
              <a:extLst>
                <a:ext uri="{FF2B5EF4-FFF2-40B4-BE49-F238E27FC236}">
                  <a16:creationId xmlns:a16="http://schemas.microsoft.com/office/drawing/2014/main" id="{B55A55BB-D654-4D6D-B5E1-03C3F07D0CA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605087" y="4773295"/>
              <a:ext cx="3933825" cy="704850"/>
            </a:xfrm>
            <a:prstGeom prst="rect">
              <a:avLst/>
            </a:prstGeom>
          </p:spPr>
        </p:pic>
        <p:pic>
          <p:nvPicPr>
            <p:cNvPr id="11" name="Gráfico 10">
              <a:extLst>
                <a:ext uri="{FF2B5EF4-FFF2-40B4-BE49-F238E27FC236}">
                  <a16:creationId xmlns:a16="http://schemas.microsoft.com/office/drawing/2014/main" id="{16897297-CB37-4E13-BC22-5B098B23180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800349" y="4968557"/>
              <a:ext cx="3543300" cy="314325"/>
            </a:xfrm>
            <a:prstGeom prst="rect">
              <a:avLst/>
            </a:prstGeom>
          </p:spPr>
        </p:pic>
      </p:grpSp>
      <p:pic>
        <p:nvPicPr>
          <p:cNvPr id="13" name="Gráfico 12">
            <a:extLst>
              <a:ext uri="{FF2B5EF4-FFF2-40B4-BE49-F238E27FC236}">
                <a16:creationId xmlns:a16="http://schemas.microsoft.com/office/drawing/2014/main" id="{CFDAACE0-7478-4CE1-A421-E211517EB7E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920183" y="2514505"/>
            <a:ext cx="1303631" cy="523226"/>
          </a:xfrm>
          <a:prstGeom prst="rect">
            <a:avLst/>
          </a:prstGeom>
        </p:spPr>
      </p:pic>
      <p:pic>
        <p:nvPicPr>
          <p:cNvPr id="15" name="Gráfico 14">
            <a:extLst>
              <a:ext uri="{FF2B5EF4-FFF2-40B4-BE49-F238E27FC236}">
                <a16:creationId xmlns:a16="http://schemas.microsoft.com/office/drawing/2014/main" id="{0389EBC0-BB00-480C-94BF-1DDE08724E5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128586" y="2614419"/>
            <a:ext cx="886824" cy="292652"/>
          </a:xfrm>
          <a:prstGeom prst="rect">
            <a:avLst/>
          </a:prstGeom>
        </p:spPr>
      </p:pic>
      <p:pic>
        <p:nvPicPr>
          <p:cNvPr id="25" name="Gráfico 24">
            <a:extLst>
              <a:ext uri="{FF2B5EF4-FFF2-40B4-BE49-F238E27FC236}">
                <a16:creationId xmlns:a16="http://schemas.microsoft.com/office/drawing/2014/main" id="{37304934-F71C-4A43-A355-B88FDCAAD3FF}"/>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701634" y="5052782"/>
            <a:ext cx="1746795" cy="576004"/>
          </a:xfrm>
          <a:prstGeom prst="rect">
            <a:avLst/>
          </a:prstGeom>
        </p:spPr>
      </p:pic>
      <p:pic>
        <p:nvPicPr>
          <p:cNvPr id="2" name="Imagen 1">
            <a:extLst>
              <a:ext uri="{FF2B5EF4-FFF2-40B4-BE49-F238E27FC236}">
                <a16:creationId xmlns:a16="http://schemas.microsoft.com/office/drawing/2014/main" id="{631E96DA-3FE9-6ED8-2575-E57EBA078463}"/>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98240" y="520372"/>
            <a:ext cx="3037699" cy="986686"/>
          </a:xfrm>
          <a:prstGeom prst="rect">
            <a:avLst/>
          </a:prstGeom>
        </p:spPr>
      </p:pic>
      <p:pic>
        <p:nvPicPr>
          <p:cNvPr id="5" name="Imagen 4">
            <a:extLst>
              <a:ext uri="{FF2B5EF4-FFF2-40B4-BE49-F238E27FC236}">
                <a16:creationId xmlns:a16="http://schemas.microsoft.com/office/drawing/2014/main" id="{D790DED8-40EB-543A-BC22-213D3F47BA98}"/>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509858" y="4986568"/>
            <a:ext cx="2114877" cy="672154"/>
          </a:xfrm>
          <a:prstGeom prst="rect">
            <a:avLst/>
          </a:prstGeom>
        </p:spPr>
      </p:pic>
    </p:spTree>
    <p:extLst>
      <p:ext uri="{BB962C8B-B14F-4D97-AF65-F5344CB8AC3E}">
        <p14:creationId xmlns:p14="http://schemas.microsoft.com/office/powerpoint/2010/main" val="3069649990"/>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43</TotalTime>
  <Words>322</Words>
  <Application>Microsoft Office PowerPoint</Application>
  <PresentationFormat>Presentación en pantalla (4:3)</PresentationFormat>
  <Paragraphs>30</Paragraphs>
  <Slides>6</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6</vt:i4>
      </vt:variant>
    </vt:vector>
  </HeadingPairs>
  <TitlesOfParts>
    <vt:vector size="10" baseType="lpstr">
      <vt:lpstr>Arial</vt:lpstr>
      <vt:lpstr>Calibri</vt:lpstr>
      <vt:lpstr>Calibri Light</vt:lpstr>
      <vt:lpstr>Tema de Office</vt:lpstr>
      <vt:lpstr>Presentación de PowerPoint</vt:lpstr>
      <vt:lpstr>Títulos aquí</vt:lpstr>
      <vt:lpstr>Títulos aquí</vt:lpstr>
      <vt:lpstr>Títulos aquí</vt:lpstr>
      <vt:lpstr>Títulos aquí</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Pablo Escobar Copelli</dc:creator>
  <cp:lastModifiedBy>Pablo Escobar Copelli</cp:lastModifiedBy>
  <cp:revision>7</cp:revision>
  <dcterms:created xsi:type="dcterms:W3CDTF">2023-08-03T14:29:30Z</dcterms:created>
  <dcterms:modified xsi:type="dcterms:W3CDTF">2025-03-31T21:28:12Z</dcterms:modified>
</cp:coreProperties>
</file>